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5" autoAdjust="0"/>
    <p:restoredTop sz="92876" autoAdjust="0"/>
  </p:normalViewPr>
  <p:slideViewPr>
    <p:cSldViewPr>
      <p:cViewPr varScale="1">
        <p:scale>
          <a:sx n="92" d="100"/>
          <a:sy n="92" d="100"/>
        </p:scale>
        <p:origin x="-9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D9B94-F7F5-4C21-BF74-E5A550F83219}" type="datetimeFigureOut">
              <a:rPr lang="en-US" smtClean="0"/>
              <a:t>2/18/2024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A1E3B-144B-489F-BE8A-EEF9599AD81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My</a:t>
            </a:r>
            <a:r>
              <a:rPr lang="en-GB" baseline="0" dirty="0" smtClean="0"/>
              <a:t> journey and key moments through creative arts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A1E3B-144B-489F-BE8A-EEF9599AD814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A1E3B-144B-489F-BE8A-EEF9599AD814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Alexander Papanikolaou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2.1 creative arts relations</a:t>
            </a:r>
          </a:p>
          <a:p>
            <a:endParaRPr lang="en-GB" dirty="0"/>
          </a:p>
        </p:txBody>
      </p:sp>
      <p:pic>
        <p:nvPicPr>
          <p:cNvPr id="6" name="Picture 5" descr="IMG_55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0"/>
            <a:ext cx="2133600" cy="2844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terrible deathless beauty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As we get into the immortalising battle ——- We are singing full of joy</a:t>
            </a:r>
          </a:p>
          <a:p>
            <a:r>
              <a:rPr lang="en-GB" dirty="0" smtClean="0"/>
              <a:t>us the sons of Troy,———————–in strong shiny armour</a:t>
            </a:r>
          </a:p>
          <a:p>
            <a:r>
              <a:rPr lang="en-GB" dirty="0" smtClean="0"/>
              <a:t>being brave and proud, ——————–facing enemies, in millions</a:t>
            </a:r>
          </a:p>
          <a:p>
            <a:r>
              <a:rPr lang="en-GB" dirty="0" smtClean="0"/>
              <a:t>We fight for the Ilion,——————— defying the old ferryman’s duty</a:t>
            </a:r>
          </a:p>
          <a:p>
            <a:r>
              <a:rPr lang="en-GB" dirty="0" smtClean="0"/>
              <a:t>We fight for beauty ———————–for the terrible deathless beauty.</a:t>
            </a:r>
          </a:p>
          <a:p>
            <a:r>
              <a:rPr lang="en-GB" dirty="0" smtClean="0"/>
              <a:t>The stake is high————————-It is not God’s forbidden</a:t>
            </a:r>
          </a:p>
          <a:p>
            <a:r>
              <a:rPr lang="en-GB" dirty="0" smtClean="0"/>
              <a:t>Our destined fate is already written———-to fight for beauty</a:t>
            </a:r>
          </a:p>
          <a:p>
            <a:r>
              <a:rPr lang="en-GB" dirty="0" smtClean="0"/>
              <a:t>What a remarkable duty——————-is blessed and high</a:t>
            </a:r>
          </a:p>
          <a:p>
            <a:r>
              <a:rPr lang="en-GB" dirty="0" smtClean="0"/>
              <a:t>to be doomed and die</a:t>
            </a:r>
            <a:r>
              <a:rPr lang="en-GB" dirty="0" smtClean="0"/>
              <a:t>—————— </a:t>
            </a:r>
            <a:r>
              <a:rPr lang="en-GB" dirty="0" smtClean="0"/>
              <a:t>the old ferryman’s duty daring to defy</a:t>
            </a:r>
          </a:p>
          <a:p>
            <a:r>
              <a:rPr lang="en-GB" dirty="0" smtClean="0"/>
              <a:t>for the terrible deathless beauty</a:t>
            </a:r>
            <a:r>
              <a:rPr lang="en-GB" dirty="0" smtClean="0"/>
              <a:t>————for </a:t>
            </a:r>
            <a:r>
              <a:rPr lang="en-GB" dirty="0" smtClean="0"/>
              <a:t>this terrible deathless beauty.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terrible deathless beauty sketch</a:t>
            </a:r>
            <a:endParaRPr lang="en-GB" dirty="0"/>
          </a:p>
        </p:txBody>
      </p:sp>
      <p:pic>
        <p:nvPicPr>
          <p:cNvPr id="2050" name="Picture 2" descr="C:\Users\Home\Desktop\images\used\img_5484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0211" y="1600200"/>
            <a:ext cx="364357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HELENIUM</a:t>
            </a:r>
            <a:endParaRPr lang="en-GB" dirty="0"/>
          </a:p>
        </p:txBody>
      </p:sp>
      <p:pic>
        <p:nvPicPr>
          <p:cNvPr id="3076" name="Picture 4" descr="C:\Users\Home\Desktop\images\used\333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1752600"/>
            <a:ext cx="4038600" cy="4724400"/>
          </a:xfrm>
          <a:prstGeom prst="rect">
            <a:avLst/>
          </a:prstGeom>
          <a:noFill/>
        </p:spPr>
      </p:pic>
      <p:pic>
        <p:nvPicPr>
          <p:cNvPr id="3081" name="Picture 9" descr="C:\Users\Home\AppData\Local\Packages\Microsoft.Windows.Photos_8wekyb3d8bbwe\TempState\ShareServiceTempFolder\img_549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676400"/>
            <a:ext cx="3505199" cy="4843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TEXTILE FACE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4101" name="Picture 5" descr="C:\Users\Home\Desktop\images\used\img_5609-1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43000"/>
            <a:ext cx="73152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PICTURES </a:t>
            </a:r>
            <a:endParaRPr lang="en-GB" dirty="0"/>
          </a:p>
        </p:txBody>
      </p:sp>
      <p:pic>
        <p:nvPicPr>
          <p:cNvPr id="5" name="Content Placeholder 4" descr="552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1600200"/>
            <a:ext cx="3393042" cy="4525963"/>
          </a:xfrm>
        </p:spPr>
      </p:pic>
      <p:pic>
        <p:nvPicPr>
          <p:cNvPr id="5124" name="Picture 4" descr="C:\Users\Home\Desktop\images\used\img_4567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1371600"/>
            <a:ext cx="4114800" cy="5105400"/>
          </a:xfrm>
          <a:prstGeom prst="rect">
            <a:avLst/>
          </a:prstGeom>
          <a:noFill/>
        </p:spPr>
      </p:pic>
      <p:pic>
        <p:nvPicPr>
          <p:cNvPr id="5128" name="Picture 8" descr="C:\Users\Home\Desktop\images\img_488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1143000"/>
            <a:ext cx="4267201" cy="5562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CHURCH TURN INTO A HOUSE</a:t>
            </a:r>
            <a:endParaRPr lang="en-GB" dirty="0"/>
          </a:p>
        </p:txBody>
      </p:sp>
      <p:pic>
        <p:nvPicPr>
          <p:cNvPr id="4" name="Picture 4" descr="C:\Users\Home\Desktop\images\used\img_4567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600200"/>
            <a:ext cx="419100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HELEN’S FACE</a:t>
            </a:r>
            <a:endParaRPr lang="en-GB" dirty="0"/>
          </a:p>
        </p:txBody>
      </p:sp>
      <p:pic>
        <p:nvPicPr>
          <p:cNvPr id="6146" name="Picture 2" descr="C:\Users\Home\Desktop\images\used\IMG_55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TEXTILE COLLAGE</a:t>
            </a:r>
            <a:endParaRPr lang="en-GB" dirty="0"/>
          </a:p>
        </p:txBody>
      </p:sp>
      <p:pic>
        <p:nvPicPr>
          <p:cNvPr id="4" name="Content Placeholder 3" descr="111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1143000"/>
            <a:ext cx="3853713" cy="54864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HELENA: THE CAUSE FOR LOSS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GB" dirty="0" smtClean="0"/>
              <a:t>Helena, beautiful Helena.</a:t>
            </a:r>
            <a:br>
              <a:rPr lang="en-GB" dirty="0" smtClean="0"/>
            </a:br>
            <a:r>
              <a:rPr lang="en-GB" dirty="0" smtClean="0"/>
              <a:t>What did she know when she was born?</a:t>
            </a:r>
            <a:br>
              <a:rPr lang="en-GB" dirty="0" smtClean="0"/>
            </a:br>
            <a:r>
              <a:rPr lang="en-GB" dirty="0" smtClean="0"/>
              <a:t>How did Fate and Nemesis curse her?</a:t>
            </a:r>
            <a:br>
              <a:rPr lang="en-GB" dirty="0" smtClean="0"/>
            </a:br>
            <a:r>
              <a:rPr lang="en-GB" dirty="0" smtClean="0"/>
              <a:t>How many lives have been torn?</a:t>
            </a:r>
          </a:p>
          <a:p>
            <a:r>
              <a:rPr lang="en-GB" dirty="0" smtClean="0"/>
              <a:t>A thousand ships have sailed, Helena</a:t>
            </a:r>
            <a:br>
              <a:rPr lang="en-GB" dirty="0" smtClean="0"/>
            </a:br>
            <a:r>
              <a:rPr lang="en-GB" dirty="0" smtClean="0"/>
              <a:t>looking for a shadow, a flawless silhouette</a:t>
            </a:r>
            <a:br>
              <a:rPr lang="en-GB" dirty="0" smtClean="0"/>
            </a:br>
            <a:r>
              <a:rPr lang="en-GB" dirty="0" smtClean="0"/>
              <a:t>Trojans and Greeks’ heroic deaths have suffered</a:t>
            </a:r>
            <a:br>
              <a:rPr lang="en-GB" dirty="0" smtClean="0"/>
            </a:br>
            <a:r>
              <a:rPr lang="en-GB" dirty="0" smtClean="0"/>
              <a:t>being Olympian god’s fatal marionette.</a:t>
            </a:r>
          </a:p>
          <a:p>
            <a:r>
              <a:rPr lang="en-GB" dirty="0" smtClean="0"/>
              <a:t>The whole world was split in two: Helena,</a:t>
            </a:r>
            <a:br>
              <a:rPr lang="en-GB" dirty="0" smtClean="0"/>
            </a:br>
            <a:r>
              <a:rPr lang="en-GB" dirty="0" smtClean="0"/>
              <a:t>Gods and humans fight for honour and pride,</a:t>
            </a:r>
            <a:br>
              <a:rPr lang="en-GB" dirty="0" smtClean="0"/>
            </a:br>
            <a:r>
              <a:rPr lang="en-GB" dirty="0" smtClean="0"/>
              <a:t>looking for the ultimate price, Helena.</a:t>
            </a:r>
            <a:br>
              <a:rPr lang="en-GB" dirty="0" smtClean="0"/>
            </a:br>
            <a:r>
              <a:rPr lang="en-GB" dirty="0" smtClean="0"/>
              <a:t>Moreover, everyone had to choose a side.</a:t>
            </a:r>
          </a:p>
          <a:p>
            <a:r>
              <a:rPr lang="en-GB" dirty="0" smtClean="0"/>
              <a:t>And when the war was over, Helena,</a:t>
            </a:r>
            <a:br>
              <a:rPr lang="en-GB" dirty="0" smtClean="0"/>
            </a:br>
            <a:r>
              <a:rPr lang="en-GB" dirty="0" smtClean="0"/>
              <a:t>when Ilion vanished in smoke and flame</a:t>
            </a:r>
            <a:br>
              <a:rPr lang="en-GB" dirty="0" smtClean="0"/>
            </a:br>
            <a:r>
              <a:rPr lang="en-GB" dirty="0" smtClean="0"/>
              <a:t>Gods declared peace, Helena</a:t>
            </a:r>
            <a:br>
              <a:rPr lang="en-GB" dirty="0" smtClean="0"/>
            </a:br>
            <a:r>
              <a:rPr lang="en-GB" dirty="0" smtClean="0"/>
              <a:t>quickly blaming an evil, ungodly dame!</a:t>
            </a:r>
          </a:p>
          <a:p>
            <a:r>
              <a:rPr lang="en-GB" dirty="0" smtClean="0"/>
              <a:t>An everlasting name, Helena</a:t>
            </a:r>
            <a:br>
              <a:rPr lang="en-GB" dirty="0" smtClean="0"/>
            </a:br>
            <a:r>
              <a:rPr lang="en-GB" dirty="0" smtClean="0"/>
              <a:t>reminding a ten-year mythological war</a:t>
            </a:r>
            <a:br>
              <a:rPr lang="en-GB" dirty="0" smtClean="0"/>
            </a:br>
            <a:r>
              <a:rPr lang="en-GB" dirty="0" smtClean="0"/>
              <a:t>but considering the circumstances</a:t>
            </a:r>
            <a:br>
              <a:rPr lang="en-GB" dirty="0" smtClean="0"/>
            </a:br>
            <a:r>
              <a:rPr lang="en-GB" dirty="0" smtClean="0"/>
              <a:t>what happens to the modern world?</a:t>
            </a:r>
          </a:p>
          <a:p>
            <a:r>
              <a:rPr lang="en-GB" dirty="0" smtClean="0"/>
              <a:t>Humanity is always looking for a Helena.</a:t>
            </a:r>
            <a:br>
              <a:rPr lang="en-GB" dirty="0" smtClean="0"/>
            </a:br>
            <a:r>
              <a:rPr lang="en-GB" dirty="0" smtClean="0"/>
              <a:t>To personify the Evil or a Cause.</a:t>
            </a:r>
            <a:br>
              <a:rPr lang="en-GB" dirty="0" smtClean="0"/>
            </a:br>
            <a:r>
              <a:rPr lang="en-GB" dirty="0" smtClean="0"/>
              <a:t>To accomplish their deeds and pursuits    </a:t>
            </a:r>
            <a:br>
              <a:rPr lang="en-GB" dirty="0" smtClean="0"/>
            </a:br>
            <a:r>
              <a:rPr lang="en-GB" dirty="0" smtClean="0"/>
              <a:t>to justify horrifying pain and loss.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YIN AND YANG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2530" name="Picture 2" descr="C:\Users\Home\Desktop\images\used\61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286000"/>
            <a:ext cx="5705475" cy="3867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HEART PUDDLE</a:t>
            </a:r>
            <a:endParaRPr lang="en-GB" dirty="0"/>
          </a:p>
        </p:txBody>
      </p:sp>
      <p:pic>
        <p:nvPicPr>
          <p:cNvPr id="5" name="Content Placeholder 4" descr="img_4540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4040" y="1600200"/>
            <a:ext cx="3635920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TEXTILE SKETCH COLLAGE</a:t>
            </a:r>
            <a:endParaRPr lang="en-GB" dirty="0"/>
          </a:p>
        </p:txBody>
      </p:sp>
      <p:pic>
        <p:nvPicPr>
          <p:cNvPr id="5" name="Content Placeholder 4" descr="img_6220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2136" y="1600200"/>
            <a:ext cx="3639727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END</a:t>
            </a:r>
            <a:endParaRPr lang="en-GB" dirty="0"/>
          </a:p>
        </p:txBody>
      </p:sp>
      <p:pic>
        <p:nvPicPr>
          <p:cNvPr id="4" name="Content Placeholder 3" descr="IMG_55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5747" y="1600200"/>
            <a:ext cx="6632506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171</Words>
  <Application>Microsoft Office PowerPoint</Application>
  <PresentationFormat>On-screen Show (4:3)</PresentationFormat>
  <Paragraphs>36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Alexander Papanikolaou</vt:lpstr>
      <vt:lpstr>The terrible deathless beauty</vt:lpstr>
      <vt:lpstr>The terrible deathless beauty sketch</vt:lpstr>
      <vt:lpstr>HELENIUM</vt:lpstr>
      <vt:lpstr>TEXTILE FACE</vt:lpstr>
      <vt:lpstr>PICTURES </vt:lpstr>
      <vt:lpstr>CHURCH TURN INTO A HOUSE</vt:lpstr>
      <vt:lpstr>HELEN’S FACE</vt:lpstr>
      <vt:lpstr>TEXTILE COLLAGE</vt:lpstr>
      <vt:lpstr>HELENA: THE CAUSE FOR LOSS</vt:lpstr>
      <vt:lpstr>YIN AND YANG</vt:lpstr>
      <vt:lpstr>HEART PUDDLE</vt:lpstr>
      <vt:lpstr>TEXTILE SKETCH COLLAGE</vt:lpstr>
      <vt:lpstr>THE END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Alexander Papanikolaou</dc:title>
  <dc:creator>Home</dc:creator>
  <cp:lastModifiedBy>Home</cp:lastModifiedBy>
  <cp:revision>6</cp:revision>
  <dcterms:created xsi:type="dcterms:W3CDTF">2006-08-16T00:00:00Z</dcterms:created>
  <dcterms:modified xsi:type="dcterms:W3CDTF">2024-02-18T19:31:30Z</dcterms:modified>
</cp:coreProperties>
</file>